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2634" autoAdjust="0"/>
  </p:normalViewPr>
  <p:slideViewPr>
    <p:cSldViewPr snapToGrid="0" snapToObjects="1">
      <p:cViewPr varScale="1">
        <p:scale>
          <a:sx n="132" d="100"/>
          <a:sy n="132" d="100"/>
        </p:scale>
        <p:origin x="-101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DE51D-551F-1244-9A1A-8266AA2771EB}" type="datetimeFigureOut">
              <a:rPr lang="en-US" smtClean="0"/>
              <a:pPr/>
              <a:t>1/3/13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941E4-811D-4A42-93F8-FD71522B0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941E4-811D-4A42-93F8-FD71522B0D9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941E4-811D-4A42-93F8-FD71522B0D9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53C1-588F-B746-9D0A-B473E376BD82}" type="datetimeFigureOut">
              <a:rPr lang="en-US" smtClean="0"/>
              <a:pPr/>
              <a:t>1/3/13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4F6B-B278-7F4D-BBBD-638C44A49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53C1-588F-B746-9D0A-B473E376BD82}" type="datetimeFigureOut">
              <a:rPr lang="en-US" smtClean="0"/>
              <a:pPr/>
              <a:t>1/3/13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4F6B-B278-7F4D-BBBD-638C44A49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53C1-588F-B746-9D0A-B473E376BD82}" type="datetimeFigureOut">
              <a:rPr lang="en-US" smtClean="0"/>
              <a:pPr/>
              <a:t>1/3/13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4F6B-B278-7F4D-BBBD-638C44A49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53C1-588F-B746-9D0A-B473E376BD82}" type="datetimeFigureOut">
              <a:rPr lang="en-US" smtClean="0"/>
              <a:pPr/>
              <a:t>1/3/13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4F6B-B278-7F4D-BBBD-638C44A49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53C1-588F-B746-9D0A-B473E376BD82}" type="datetimeFigureOut">
              <a:rPr lang="en-US" smtClean="0"/>
              <a:pPr/>
              <a:t>1/3/13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4F6B-B278-7F4D-BBBD-638C44A49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53C1-588F-B746-9D0A-B473E376BD82}" type="datetimeFigureOut">
              <a:rPr lang="en-US" smtClean="0"/>
              <a:pPr/>
              <a:t>1/3/13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4F6B-B278-7F4D-BBBD-638C44A49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53C1-588F-B746-9D0A-B473E376BD82}" type="datetimeFigureOut">
              <a:rPr lang="en-US" smtClean="0"/>
              <a:pPr/>
              <a:t>1/3/13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4F6B-B278-7F4D-BBBD-638C44A49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53C1-588F-B746-9D0A-B473E376BD82}" type="datetimeFigureOut">
              <a:rPr lang="en-US" smtClean="0"/>
              <a:pPr/>
              <a:t>1/3/13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4F6B-B278-7F4D-BBBD-638C44A49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53C1-588F-B746-9D0A-B473E376BD82}" type="datetimeFigureOut">
              <a:rPr lang="en-US" smtClean="0"/>
              <a:pPr/>
              <a:t>1/3/13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4F6B-B278-7F4D-BBBD-638C44A49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53C1-588F-B746-9D0A-B473E376BD82}" type="datetimeFigureOut">
              <a:rPr lang="en-US" smtClean="0"/>
              <a:pPr/>
              <a:t>1/3/13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4F6B-B278-7F4D-BBBD-638C44A49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753C1-588F-B746-9D0A-B473E376BD82}" type="datetimeFigureOut">
              <a:rPr lang="en-US" smtClean="0"/>
              <a:pPr/>
              <a:t>1/3/13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B4F6B-B278-7F4D-BBBD-638C44A49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753C1-588F-B746-9D0A-B473E376BD82}" type="datetimeFigureOut">
              <a:rPr lang="en-US" smtClean="0"/>
              <a:pPr/>
              <a:t>1/3/13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B4F6B-B278-7F4D-BBBD-638C44A49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9000" dirty="0" smtClean="0">
                <a:latin typeface="Fontdinerdotcom Sparkly"/>
                <a:cs typeface="Fontdinerdotcom Sparkly"/>
              </a:rPr>
              <a:t>The Photo Challenge</a:t>
            </a:r>
            <a:endParaRPr lang="en-US" sz="9000" dirty="0">
              <a:latin typeface="Fontdinerdotcom Sparkly"/>
              <a:cs typeface="Fontdinerdotcom Sparkly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09448"/>
            <a:ext cx="6400800" cy="1529351"/>
          </a:xfrm>
        </p:spPr>
        <p:txBody>
          <a:bodyPr/>
          <a:lstStyle/>
          <a:p>
            <a:r>
              <a:rPr lang="en-US" dirty="0" smtClean="0"/>
              <a:t>Photoshop 2012-2013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67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-726241" y="416715"/>
            <a:ext cx="10608985" cy="583453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pan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>
          <a:xfrm>
            <a:off x="-904420" y="470370"/>
            <a:ext cx="10981717" cy="6039521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149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591541" y="470370"/>
            <a:ext cx="10283980" cy="565579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523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889806" y="391281"/>
            <a:ext cx="10882675" cy="598505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Take and download 10 Bird’s eye Pictures</a:t>
            </a:r>
          </a:p>
          <a:p>
            <a:r>
              <a:rPr lang="en-US" dirty="0" smtClean="0"/>
              <a:t>Place them in a folder titled: </a:t>
            </a:r>
            <a:r>
              <a:rPr lang="en-US" dirty="0" err="1" smtClean="0"/>
              <a:t>BirdsEye_Student</a:t>
            </a:r>
            <a:r>
              <a:rPr lang="en-US" dirty="0" smtClean="0"/>
              <a:t> Name</a:t>
            </a:r>
          </a:p>
          <a:p>
            <a:r>
              <a:rPr lang="en-US" dirty="0" smtClean="0"/>
              <a:t>Drag your folder into the Digital Photo Share</a:t>
            </a:r>
          </a:p>
          <a:p>
            <a:r>
              <a:rPr lang="en-US" smtClean="0"/>
              <a:t>Due</a:t>
            </a:r>
            <a:r>
              <a:rPr lang="en-US" smtClean="0"/>
              <a:t> </a:t>
            </a:r>
            <a:r>
              <a:rPr lang="en-US" smtClean="0"/>
              <a:t>January 7</a:t>
            </a:r>
            <a:r>
              <a:rPr lang="en-US" smtClean="0"/>
              <a:t>, 2013</a:t>
            </a:r>
          </a:p>
          <a:p>
            <a:r>
              <a:rPr lang="en-US" dirty="0" smtClean="0"/>
              <a:t>Worth 50 points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500" dirty="0" smtClean="0">
                <a:latin typeface="Fontdinerdotcom Sparkly"/>
                <a:cs typeface="Fontdinerdotcom Sparkly"/>
              </a:rPr>
              <a:t>Birds’ Eye View</a:t>
            </a:r>
            <a:endParaRPr lang="en-US" sz="7500" dirty="0">
              <a:latin typeface="Fontdinerdotcom Sparkly"/>
              <a:cs typeface="Fontdinerdotcom Sparkly"/>
            </a:endParaRPr>
          </a:p>
        </p:txBody>
      </p:sp>
      <p:pic>
        <p:nvPicPr>
          <p:cNvPr id="4" name="Content Placeholder 3" descr="DSC0139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087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990" r="-3990"/>
          <a:stretch>
            <a:fillRect/>
          </a:stretch>
        </p:blipFill>
        <p:spPr>
          <a:xfrm>
            <a:off x="198438" y="331788"/>
            <a:ext cx="8815387" cy="6122987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F283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208516" y="805569"/>
            <a:ext cx="8686800" cy="510262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06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6373" r="-86373"/>
          <a:stretch>
            <a:fillRect/>
          </a:stretch>
        </p:blipFill>
        <p:spPr>
          <a:xfrm>
            <a:off x="-928091" y="407190"/>
            <a:ext cx="10898002" cy="5993481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071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8187" r="-18187"/>
          <a:stretch>
            <a:fillRect/>
          </a:stretch>
        </p:blipFill>
        <p:spPr>
          <a:xfrm>
            <a:off x="-861204" y="345538"/>
            <a:ext cx="10863535" cy="5974526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0076(2).JPG"/>
          <p:cNvPicPr>
            <a:picLocks noGrp="1" noChangeAspect="1"/>
          </p:cNvPicPr>
          <p:nvPr>
            <p:ph idx="1"/>
          </p:nvPr>
        </p:nvPicPr>
        <p:blipFill>
          <a:blip r:embed="rId3"/>
          <a:srcRect l="-71221" r="-71221"/>
          <a:stretch>
            <a:fillRect/>
          </a:stretch>
        </p:blipFill>
        <p:spPr>
          <a:xfrm>
            <a:off x="-925401" y="288657"/>
            <a:ext cx="11139258" cy="61261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N098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562675" y="432742"/>
            <a:ext cx="10352401" cy="5693422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_008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861" r="-10861"/>
          <a:stretch>
            <a:fillRect/>
          </a:stretch>
        </p:blipFill>
        <p:spPr>
          <a:xfrm>
            <a:off x="-774351" y="398758"/>
            <a:ext cx="10711619" cy="5890978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48</Words>
  <Application>Microsoft Macintosh PowerPoint</Application>
  <PresentationFormat>On-screen Show (4:3)</PresentationFormat>
  <Paragraphs>11</Paragraphs>
  <Slides>14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The Photo Challenge</vt:lpstr>
      <vt:lpstr>Birds’ Eye View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Assignment #1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Photo Challenge</dc:title>
  <dc:creator>Administrator</dc:creator>
  <cp:lastModifiedBy>Local User</cp:lastModifiedBy>
  <cp:revision>12</cp:revision>
  <dcterms:created xsi:type="dcterms:W3CDTF">2013-01-04T01:08:15Z</dcterms:created>
  <dcterms:modified xsi:type="dcterms:W3CDTF">2013-01-04T01:30:15Z</dcterms:modified>
</cp:coreProperties>
</file>